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2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8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xpressjs.com/en/4x/api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1716" y="1471087"/>
            <a:ext cx="3635925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BACKEND-I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By- </a:t>
            </a:r>
            <a:r>
              <a:rPr lang="en-US" sz="1600" dirty="0" err="1"/>
              <a:t>anish</a:t>
            </a: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6CFF-17AD-B9FE-3BE9-2BA889442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Interpolation Syntax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AE7BE-15CC-E44A-45C1-433737DD3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refers to embedding expressions into marked up text.</a:t>
            </a:r>
          </a:p>
          <a:p>
            <a:r>
              <a:rPr lang="en-IN" dirty="0"/>
              <a:t>EJS use </a:t>
            </a:r>
            <a:r>
              <a:rPr lang="en-IN" dirty="0" err="1"/>
              <a:t>kr</a:t>
            </a:r>
            <a:r>
              <a:rPr lang="en-IN" dirty="0"/>
              <a:t> k hum </a:t>
            </a:r>
            <a:r>
              <a:rPr lang="en-IN" dirty="0" err="1"/>
              <a:t>apne</a:t>
            </a:r>
            <a:r>
              <a:rPr lang="en-IN" dirty="0"/>
              <a:t> html ko dynamic </a:t>
            </a:r>
            <a:r>
              <a:rPr lang="en-IN" dirty="0" err="1"/>
              <a:t>bna</a:t>
            </a:r>
            <a:r>
              <a:rPr lang="en-IN" dirty="0"/>
              <a:t> </a:t>
            </a:r>
            <a:r>
              <a:rPr lang="en-IN" dirty="0" err="1"/>
              <a:t>skte</a:t>
            </a:r>
            <a:r>
              <a:rPr lang="en-IN" dirty="0"/>
              <a:t> h.</a:t>
            </a:r>
          </a:p>
          <a:p>
            <a:r>
              <a:rPr lang="en-IN" dirty="0"/>
              <a:t>Website:- Ejs.co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9694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3136-41CE-7104-A16C-4796098B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Passing data to EJS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1653A9-A566-A60C-F5DD-31C38D92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52338"/>
            <a:ext cx="8474174" cy="1745131"/>
          </a:xfrm>
        </p:spPr>
      </p:pic>
    </p:spTree>
    <p:extLst>
      <p:ext uri="{BB962C8B-B14F-4D97-AF65-F5344CB8AC3E}">
        <p14:creationId xmlns:p14="http://schemas.microsoft.com/office/powerpoint/2010/main" val="3491371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619F3-F09E-A6F0-10E2-8539A0F3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Instagram EJS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6177-C261-827E-A9D3-37B36FC92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basic template for Instagram page based on following route:</a:t>
            </a:r>
          </a:p>
          <a:p>
            <a:r>
              <a:rPr lang="en-US" dirty="0"/>
              <a:t>/</a:t>
            </a:r>
            <a:r>
              <a:rPr lang="en-US" dirty="0" err="1"/>
              <a:t>ig</a:t>
            </a:r>
            <a:r>
              <a:rPr lang="en-US" dirty="0"/>
              <a:t>/:username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267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79A5-9681-A8D0-2FC1-FD3B43B4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Conditional Statements in EJS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18A07-CE75-8185-0396-74E801875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661" y="1994887"/>
            <a:ext cx="6401355" cy="1524132"/>
          </a:xfrm>
        </p:spPr>
      </p:pic>
    </p:spTree>
    <p:extLst>
      <p:ext uri="{BB962C8B-B14F-4D97-AF65-F5344CB8AC3E}">
        <p14:creationId xmlns:p14="http://schemas.microsoft.com/office/powerpoint/2010/main" val="4113636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13AD-08EB-8808-DF53-9646A92B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Loops in EJS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68F290-4017-6AC6-3776-84A852109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45350"/>
            <a:ext cx="6508044" cy="1516511"/>
          </a:xfrm>
        </p:spPr>
      </p:pic>
    </p:spTree>
    <p:extLst>
      <p:ext uri="{BB962C8B-B14F-4D97-AF65-F5344CB8AC3E}">
        <p14:creationId xmlns:p14="http://schemas.microsoft.com/office/powerpoint/2010/main" val="401177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195BE-049F-AE26-A954-F5143EADB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Instagram Page with EJS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63161E-F9D2-E5CA-A168-3CCAC251F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39236"/>
            <a:ext cx="5768840" cy="838273"/>
          </a:xfrm>
        </p:spPr>
      </p:pic>
    </p:spTree>
    <p:extLst>
      <p:ext uri="{BB962C8B-B14F-4D97-AF65-F5344CB8AC3E}">
        <p14:creationId xmlns:p14="http://schemas.microsoft.com/office/powerpoint/2010/main" val="4273844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E3D6-88A9-2848-683E-C78DB857E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Includes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632AC-2369-C57C-E842-65F3B53E4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It is a way to create sub template.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B33E9-8C3B-A6C1-0C62-F2ECDB16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30044"/>
            <a:ext cx="6706181" cy="6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95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1BC3D1-A455-66AD-CC2F-EA8FA6798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97" y="620073"/>
            <a:ext cx="6516360" cy="56178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823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6E3C-6D48-DA24-F346-3D94CFC7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and POST Request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E196E8-BA8C-45D2-A6F1-CE3DC07DF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608" y="2029792"/>
            <a:ext cx="10058400" cy="1920853"/>
          </a:xfrm>
        </p:spPr>
      </p:pic>
    </p:spTree>
    <p:extLst>
      <p:ext uri="{BB962C8B-B14F-4D97-AF65-F5344CB8AC3E}">
        <p14:creationId xmlns:p14="http://schemas.microsoft.com/office/powerpoint/2010/main" val="3841880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51EFB-5016-BC1D-DF56-430611F9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POST Requests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3391A0-2015-D10E-2346-E85BAFAB2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051" y="1945851"/>
            <a:ext cx="7643522" cy="2667231"/>
          </a:xfrm>
        </p:spPr>
      </p:pic>
    </p:spTree>
    <p:extLst>
      <p:ext uri="{BB962C8B-B14F-4D97-AF65-F5344CB8AC3E}">
        <p14:creationId xmlns:p14="http://schemas.microsoft.com/office/powerpoint/2010/main" val="259210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64C9-3F99-EDEC-2BC0-74954BF6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request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38C1A-8FD1-B7CA-8E05-1011DC9DF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422" y="2064105"/>
            <a:ext cx="6378493" cy="1143099"/>
          </a:xfrm>
        </p:spPr>
      </p:pic>
    </p:spTree>
    <p:extLst>
      <p:ext uri="{BB962C8B-B14F-4D97-AF65-F5344CB8AC3E}">
        <p14:creationId xmlns:p14="http://schemas.microsoft.com/office/powerpoint/2010/main" val="1332862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71FF-E2DC-9610-2508-9F7874BE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87E9EA-F4BE-D78B-7AE7-9851B6908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906" y="1977570"/>
            <a:ext cx="3539705" cy="4351565"/>
          </a:xfrm>
        </p:spPr>
      </p:pic>
    </p:spTree>
    <p:extLst>
      <p:ext uri="{BB962C8B-B14F-4D97-AF65-F5344CB8AC3E}">
        <p14:creationId xmlns:p14="http://schemas.microsoft.com/office/powerpoint/2010/main" val="2292116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F214-54A9-9A51-DCEB-560CA8D0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Prototypes	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ABB9CA-1FAB-FEEC-E56D-905D5C2E0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930" y="2037707"/>
            <a:ext cx="10058400" cy="11399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C10321-AFEE-29B7-FD09-6E78740DB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30" y="3500748"/>
            <a:ext cx="3848433" cy="20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95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04693-E3B5-F5EE-3CC2-3BC1E23A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42" y="347367"/>
            <a:ext cx="10504109" cy="1994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CF09B-E55C-FECE-76BF-5E947103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42" y="2461176"/>
            <a:ext cx="4298052" cy="967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D07F2-2CA7-A631-5EFF-BB036AB67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42" y="3662503"/>
            <a:ext cx="7049111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66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A7970-37CB-A5D4-BF77-7DFE4029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Function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06B51A-A0BB-52CF-91F7-AC7E1097F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684" y="2017008"/>
            <a:ext cx="4381880" cy="64013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9662DE-8DC8-564E-80B5-A139A57EF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84" y="2756743"/>
            <a:ext cx="5303980" cy="2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06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8CDA7-1AD9-0019-9F49-DEC3C65EE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397" y="366705"/>
            <a:ext cx="5709765" cy="606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37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562A-1C1E-4DC2-355C-7EDCE4AC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Operator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C726C4-77C3-FA3C-EBC2-602FF6C45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931" y="1876319"/>
            <a:ext cx="10058400" cy="75556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CCCB23-CBFB-7F40-C87B-B5731048A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31" y="2631879"/>
            <a:ext cx="6546147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55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D1FB-B1D1-C8E2-C16E-85DAF8E66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9C89BD-0A66-82DE-12F0-10FBD2C74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269" y="1910036"/>
            <a:ext cx="10058400" cy="14139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5D0B6-C2EF-35ED-9632-DD9B7BF2A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268" y="3286206"/>
            <a:ext cx="6238819" cy="353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49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4352-4170-D192-ECA2-CB7ED334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4625D1-D66F-CB9A-A1E2-886F2C054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37671"/>
            <a:ext cx="10058400" cy="3882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052B96-C5D1-61CE-95EA-CE60CF840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78" y="2325932"/>
            <a:ext cx="5250635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9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C8BA9-5FD6-0CA9-28DF-A6F8B03A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14" y="430270"/>
            <a:ext cx="4717189" cy="5997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E28AD-0651-B419-9B4C-76BCDF2E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535" y="420939"/>
            <a:ext cx="4602879" cy="2354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5CD02E-F336-2015-F59A-6CAE9364F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535" y="3232775"/>
            <a:ext cx="4564776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58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509B9-4886-D39D-1746-FA3A8B1A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869031-19AC-ED63-E4E8-F1A59D28A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592" y="1985204"/>
            <a:ext cx="10058400" cy="103964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A0A3BC-B5B7-F665-8C51-F0D1A3195197}"/>
              </a:ext>
            </a:extLst>
          </p:cNvPr>
          <p:cNvSpPr txBox="1"/>
          <p:nvPr/>
        </p:nvSpPr>
        <p:spPr>
          <a:xfrm>
            <a:off x="1227591" y="3293706"/>
            <a:ext cx="7207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developer.twitter.com/</a:t>
            </a:r>
            <a:r>
              <a:rPr lang="en-US" dirty="0" err="1"/>
              <a:t>en</a:t>
            </a:r>
            <a:r>
              <a:rPr lang="en-US" dirty="0"/>
              <a:t>/docs/</a:t>
            </a:r>
            <a:r>
              <a:rPr lang="en-US" dirty="0" err="1"/>
              <a:t>api</a:t>
            </a:r>
            <a:r>
              <a:rPr lang="en-US" dirty="0"/>
              <a:t>-reference-index</a:t>
            </a:r>
          </a:p>
          <a:p>
            <a:r>
              <a:rPr lang="en-US" dirty="0" err="1"/>
              <a:t>stackoverflow.blog</a:t>
            </a:r>
            <a:r>
              <a:rPr lang="en-US" dirty="0"/>
              <a:t>/2020/03/02/best-practices-for-rest-</a:t>
            </a:r>
            <a:r>
              <a:rPr lang="en-US" dirty="0" err="1"/>
              <a:t>api</a:t>
            </a:r>
            <a:r>
              <a:rPr lang="en-US" dirty="0"/>
              <a:t>-design/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571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E523A-D291-E4AE-BDDF-210F67D9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A RESPONSE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07E6-7758-5FEA-C85E-0D05B44FF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Response :- </a:t>
            </a:r>
            <a:r>
              <a:rPr lang="pt-BR" dirty="0">
                <a:hlinkClick r:id="rId2"/>
              </a:rPr>
              <a:t>Express 4.x - API Reference (expressjs.com)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Request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3045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D4F4F5-6958-711E-A412-89670C427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89" y="231299"/>
            <a:ext cx="4477235" cy="5928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97D9A9-B281-DA96-B723-17B32E635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973" y="401389"/>
            <a:ext cx="3345470" cy="1851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EBDC71-295F-E6B7-1B17-90B4F0CD1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792" y="2428311"/>
            <a:ext cx="5006774" cy="3139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038D9D-C2D9-E9C9-996D-A80A0482D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7364" y="415386"/>
            <a:ext cx="2156647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43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5A5B-48EB-C554-954A-457446FD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Operations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772DB-AED6-4E53-06DF-A19D55C44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224" y="1967933"/>
            <a:ext cx="5441152" cy="2697714"/>
          </a:xfrm>
        </p:spPr>
      </p:pic>
    </p:spTree>
    <p:extLst>
      <p:ext uri="{BB962C8B-B14F-4D97-AF65-F5344CB8AC3E}">
        <p14:creationId xmlns:p14="http://schemas.microsoft.com/office/powerpoint/2010/main" val="2160227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04FDB-4F34-7BB4-B091-36D745D2F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RESTful APIs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0B76A2-79E7-8373-D7CD-2C95EFD21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846" y="2080208"/>
            <a:ext cx="5628519" cy="3760788"/>
          </a:xfrm>
        </p:spPr>
      </p:pic>
    </p:spTree>
    <p:extLst>
      <p:ext uri="{BB962C8B-B14F-4D97-AF65-F5344CB8AC3E}">
        <p14:creationId xmlns:p14="http://schemas.microsoft.com/office/powerpoint/2010/main" val="1944686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BD60-93DB-E7ED-B361-DDDD8239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 : GET/posts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D02A3-F3A4-C8E5-A1F1-1F12C3ED2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600" y="1980278"/>
            <a:ext cx="6614733" cy="1310754"/>
          </a:xfrm>
        </p:spPr>
      </p:pic>
    </p:spTree>
    <p:extLst>
      <p:ext uri="{BB962C8B-B14F-4D97-AF65-F5344CB8AC3E}">
        <p14:creationId xmlns:p14="http://schemas.microsoft.com/office/powerpoint/2010/main" val="2674604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4800-A36E-9397-1548-B98479F2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: POST /posts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AA7AF-6ED5-6674-5FD7-71B3D29FB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177" y="2005564"/>
            <a:ext cx="5767808" cy="3760788"/>
          </a:xfrm>
        </p:spPr>
      </p:pic>
    </p:spTree>
    <p:extLst>
      <p:ext uri="{BB962C8B-B14F-4D97-AF65-F5344CB8AC3E}">
        <p14:creationId xmlns:p14="http://schemas.microsoft.com/office/powerpoint/2010/main" val="3033584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A6279-1D21-2850-BD22-19824962B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9720F5-C123-4F6F-0606-E08D62DEA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630" y="1990336"/>
            <a:ext cx="3033023" cy="693480"/>
          </a:xfrm>
        </p:spPr>
      </p:pic>
    </p:spTree>
    <p:extLst>
      <p:ext uri="{BB962C8B-B14F-4D97-AF65-F5344CB8AC3E}">
        <p14:creationId xmlns:p14="http://schemas.microsoft.com/office/powerpoint/2010/main" val="96690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C0F97-B64A-B9D8-CE6C-56B35C13B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: GET/posts/:id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BA4ED9-9459-276C-DF50-B71413D0B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609" y="1973454"/>
            <a:ext cx="6911939" cy="1455546"/>
          </a:xfrm>
        </p:spPr>
      </p:pic>
    </p:spTree>
    <p:extLst>
      <p:ext uri="{BB962C8B-B14F-4D97-AF65-F5344CB8AC3E}">
        <p14:creationId xmlns:p14="http://schemas.microsoft.com/office/powerpoint/2010/main" val="4191714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D361-AE4B-644C-63CE-CC242EDC4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id for Posts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1569A0-4481-59BA-2D95-4A211DCF0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019" y="2001390"/>
            <a:ext cx="3977985" cy="2164268"/>
          </a:xfrm>
        </p:spPr>
      </p:pic>
    </p:spTree>
    <p:extLst>
      <p:ext uri="{BB962C8B-B14F-4D97-AF65-F5344CB8AC3E}">
        <p14:creationId xmlns:p14="http://schemas.microsoft.com/office/powerpoint/2010/main" val="2814816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90C2D-7811-3322-3D2C-4965ED9A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Implement: PATCH/posts/:id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E93A6A-58C5-1713-4F73-053A35C10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270" y="1953457"/>
            <a:ext cx="6614733" cy="1196444"/>
          </a:xfrm>
        </p:spPr>
      </p:pic>
    </p:spTree>
    <p:extLst>
      <p:ext uri="{BB962C8B-B14F-4D97-AF65-F5344CB8AC3E}">
        <p14:creationId xmlns:p14="http://schemas.microsoft.com/office/powerpoint/2010/main" val="2730459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C170C-8194-B9D4-6CE3-14CF66FD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Implement: /posts/:id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ACF5F8-3E15-31B8-0A95-009A2F6DF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9" y="2027322"/>
            <a:ext cx="6828112" cy="1272650"/>
          </a:xfrm>
        </p:spPr>
      </p:pic>
    </p:spTree>
    <p:extLst>
      <p:ext uri="{BB962C8B-B14F-4D97-AF65-F5344CB8AC3E}">
        <p14:creationId xmlns:p14="http://schemas.microsoft.com/office/powerpoint/2010/main" val="1706507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A2E4-36BF-2457-5744-318F298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B3EFF-54D6-70CE-4BD2-2C1326B5E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process of selecting a path for traffic in a network or between or across multiple networks.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31232-2F4E-78AD-D2DF-D9400924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738361"/>
            <a:ext cx="5143946" cy="22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68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9DF4-3AB8-8F02-7A4C-878ED926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Parameters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CBF606-1252-A632-F338-13654F8BC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46967"/>
            <a:ext cx="9609653" cy="1905165"/>
          </a:xfrm>
        </p:spPr>
      </p:pic>
    </p:spTree>
    <p:extLst>
      <p:ext uri="{BB962C8B-B14F-4D97-AF65-F5344CB8AC3E}">
        <p14:creationId xmlns:p14="http://schemas.microsoft.com/office/powerpoint/2010/main" val="97570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3A82-87BF-EE19-41D2-35159930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String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7821B-B259-9F93-0A56-06FF22200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?q=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?q=</a:t>
            </a:r>
            <a:r>
              <a:rPr lang="en-US" dirty="0" err="1"/>
              <a:t>query&amp;query</a:t>
            </a: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642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8EC4-8031-B242-3E0C-17F63774F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FC5AD-8C03-71A1-4E3C-298FE6117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EJS(Embedded JavaScript templates).</a:t>
            </a:r>
          </a:p>
          <a:p>
            <a:r>
              <a:rPr lang="en-US" dirty="0"/>
              <a:t>EJS is a simple templating language that lets you generate HTML markup with plain JavaScript.</a:t>
            </a:r>
          </a:p>
          <a:p>
            <a:r>
              <a:rPr lang="en-US" dirty="0"/>
              <a:t>NPM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ejs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2929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BEC4-58C0-DE47-2656-F4A018E56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EJS	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6A6420-CA77-89E0-5ABC-CFBF1CF74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816" y="2123469"/>
            <a:ext cx="5182049" cy="20880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0E0F63-C2AC-3419-B90F-2B166B723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816" y="4426646"/>
            <a:ext cx="5182049" cy="183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35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D7714-20FF-8BD8-A4E0-037EBDBE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Views Directory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781069-D499-51A1-010C-B3CFAD2F0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177" y="2096837"/>
            <a:ext cx="7285351" cy="1226926"/>
          </a:xfrm>
        </p:spPr>
      </p:pic>
    </p:spTree>
    <p:extLst>
      <p:ext uri="{BB962C8B-B14F-4D97-AF65-F5344CB8AC3E}">
        <p14:creationId xmlns:p14="http://schemas.microsoft.com/office/powerpoint/2010/main" val="9110666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{98DDE192-4BA9-4626-A2AC-ADAE0EAB1873}tf22712842_win32</Template>
  <TotalTime>1508</TotalTime>
  <Words>240</Words>
  <Application>Microsoft Office PowerPoint</Application>
  <PresentationFormat>Widescreen</PresentationFormat>
  <Paragraphs>51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Bookman Old Style</vt:lpstr>
      <vt:lpstr>Calibri</vt:lpstr>
      <vt:lpstr>Franklin Gothic Book</vt:lpstr>
      <vt:lpstr>Wingdings</vt:lpstr>
      <vt:lpstr>Custom</vt:lpstr>
      <vt:lpstr>BACKEND-I</vt:lpstr>
      <vt:lpstr>Handling request</vt:lpstr>
      <vt:lpstr>SENDING A RESPONSE </vt:lpstr>
      <vt:lpstr>Routing</vt:lpstr>
      <vt:lpstr>Path Parameters</vt:lpstr>
      <vt:lpstr>Query String</vt:lpstr>
      <vt:lpstr>Templating</vt:lpstr>
      <vt:lpstr>Using EJS </vt:lpstr>
      <vt:lpstr>Views Directory</vt:lpstr>
      <vt:lpstr>Interpolation Syntax </vt:lpstr>
      <vt:lpstr>Passing data to EJS </vt:lpstr>
      <vt:lpstr>Instagram EJS</vt:lpstr>
      <vt:lpstr>Conditional Statements in EJS</vt:lpstr>
      <vt:lpstr>Loops in EJS</vt:lpstr>
      <vt:lpstr>Instagram Page with EJS</vt:lpstr>
      <vt:lpstr>Includes</vt:lpstr>
      <vt:lpstr>PowerPoint Presentation</vt:lpstr>
      <vt:lpstr>GET and POST Request</vt:lpstr>
      <vt:lpstr>Handling POST Requests</vt:lpstr>
      <vt:lpstr>OOPS</vt:lpstr>
      <vt:lpstr>Object Prototypes </vt:lpstr>
      <vt:lpstr>PowerPoint Presentation</vt:lpstr>
      <vt:lpstr>Factory Function</vt:lpstr>
      <vt:lpstr>PowerPoint Presentation</vt:lpstr>
      <vt:lpstr>New Operator</vt:lpstr>
      <vt:lpstr>Classes</vt:lpstr>
      <vt:lpstr>Inheritance</vt:lpstr>
      <vt:lpstr>PowerPoint Presentation</vt:lpstr>
      <vt:lpstr>REST</vt:lpstr>
      <vt:lpstr>PowerPoint Presentation</vt:lpstr>
      <vt:lpstr>CRUD Operations</vt:lpstr>
      <vt:lpstr>Creating RESTful APIs</vt:lpstr>
      <vt:lpstr>Implement : GET/posts</vt:lpstr>
      <vt:lpstr>Implement : POST /posts</vt:lpstr>
      <vt:lpstr>Redirect</vt:lpstr>
      <vt:lpstr>Implement : GET/posts/:id</vt:lpstr>
      <vt:lpstr>Create id for Posts</vt:lpstr>
      <vt:lpstr>Implement: PATCH/posts/:id</vt:lpstr>
      <vt:lpstr>Implement: /posts/:id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Anish jha</dc:creator>
  <cp:lastModifiedBy>Anish jha</cp:lastModifiedBy>
  <cp:revision>61</cp:revision>
  <dcterms:created xsi:type="dcterms:W3CDTF">2024-07-24T07:22:53Z</dcterms:created>
  <dcterms:modified xsi:type="dcterms:W3CDTF">2024-07-30T16:42:57Z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